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295" r:id="rId19"/>
    <p:sldId id="372" r:id="rId20"/>
    <p:sldId id="373" r:id="rId21"/>
    <p:sldId id="374" r:id="rId22"/>
    <p:sldId id="375" r:id="rId23"/>
    <p:sldId id="383" r:id="rId24"/>
    <p:sldId id="376" r:id="rId25"/>
    <p:sldId id="310" r:id="rId26"/>
    <p:sldId id="302" r:id="rId27"/>
    <p:sldId id="377" r:id="rId28"/>
    <p:sldId id="378" r:id="rId29"/>
    <p:sldId id="311" r:id="rId30"/>
    <p:sldId id="389" r:id="rId31"/>
    <p:sldId id="384" r:id="rId32"/>
    <p:sldId id="436" r:id="rId33"/>
    <p:sldId id="437" r:id="rId34"/>
    <p:sldId id="312" r:id="rId35"/>
    <p:sldId id="313" r:id="rId36"/>
    <p:sldId id="39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338" r:id="rId70"/>
    <p:sldId id="408" r:id="rId71"/>
    <p:sldId id="396" r:id="rId72"/>
    <p:sldId id="339" r:id="rId73"/>
    <p:sldId id="397" r:id="rId74"/>
    <p:sldId id="340" r:id="rId75"/>
    <p:sldId id="341" r:id="rId76"/>
    <p:sldId id="398" r:id="rId77"/>
    <p:sldId id="399" r:id="rId78"/>
    <p:sldId id="400" r:id="rId79"/>
    <p:sldId id="401" r:id="rId80"/>
    <p:sldId id="342" r:id="rId81"/>
    <p:sldId id="402" r:id="rId82"/>
    <p:sldId id="403" r:id="rId83"/>
    <p:sldId id="404" r:id="rId84"/>
    <p:sldId id="405" r:id="rId85"/>
    <p:sldId id="406" r:id="rId86"/>
    <p:sldId id="409" r:id="rId87"/>
    <p:sldId id="412" r:id="rId88"/>
    <p:sldId id="410" r:id="rId89"/>
    <p:sldId id="411" r:id="rId90"/>
    <p:sldId id="407" r:id="rId91"/>
    <p:sldId id="414" r:id="rId92"/>
    <p:sldId id="415" r:id="rId93"/>
    <p:sldId id="413" r:id="rId94"/>
    <p:sldId id="416" r:id="rId95"/>
    <p:sldId id="344" r:id="rId96"/>
    <p:sldId id="345" r:id="rId97"/>
    <p:sldId id="346" r:id="rId98"/>
    <p:sldId id="347" r:id="rId99"/>
    <p:sldId id="348" r:id="rId100"/>
    <p:sldId id="349" r:id="rId101"/>
    <p:sldId id="417" r:id="rId102"/>
    <p:sldId id="418" r:id="rId103"/>
    <p:sldId id="419" r:id="rId104"/>
    <p:sldId id="420" r:id="rId105"/>
    <p:sldId id="350" r:id="rId106"/>
    <p:sldId id="353" r:id="rId107"/>
    <p:sldId id="421" r:id="rId108"/>
    <p:sldId id="423" r:id="rId109"/>
    <p:sldId id="424" r:id="rId110"/>
    <p:sldId id="426" r:id="rId111"/>
    <p:sldId id="427" r:id="rId112"/>
    <p:sldId id="428" r:id="rId113"/>
    <p:sldId id="432" r:id="rId114"/>
    <p:sldId id="433" r:id="rId115"/>
    <p:sldId id="434" r:id="rId116"/>
    <p:sldId id="435" r:id="rId117"/>
    <p:sldId id="443" r:id="rId118"/>
    <p:sldId id="355" r:id="rId119"/>
    <p:sldId id="356" r:id="rId120"/>
    <p:sldId id="357" r:id="rId121"/>
    <p:sldId id="358" r:id="rId122"/>
    <p:sldId id="359" r:id="rId123"/>
    <p:sldId id="360" r:id="rId124"/>
  </p:sldIdLst>
  <p:sldSz cx="6858000" cy="5143500"/>
  <p:notesSz cx="6858000" cy="9144000"/>
  <p:embeddedFontLst>
    <p:embeddedFont>
      <p:font typeface="Varela Round" panose="00000500000000000000" charset="-79"/>
      <p:regular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59" autoAdjust="0"/>
  </p:normalViewPr>
  <p:slideViewPr>
    <p:cSldViewPr snapToGrid="0">
      <p:cViewPr varScale="1">
        <p:scale>
          <a:sx n="95" d="100"/>
          <a:sy n="95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0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44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0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4761-9478-4089-A945-6FFDCC946B98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0B22-F687-44EE-989B-C5EF08EFA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1092496" y="1036337"/>
            <a:ext cx="4493047" cy="869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050" dirty="0">
                <a:latin typeface="Roboto Light"/>
              </a:rPr>
              <a:t>Green Bus Ticketing System</a:t>
            </a:r>
            <a:endParaRPr lang="en" sz="405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39913" y="3003098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400" dirty="0">
                <a:cs typeface="Arial" panose="020B0604020202020204" pitchFamily="34" charset="0"/>
              </a:rPr>
              <a:t>ường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SE61129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9913" y="2703016"/>
            <a:ext cx="12548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8764" y="2876651"/>
            <a:ext cx="151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69068" y="3222900"/>
            <a:ext cx="249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/>
              <a:t>Waste a lot of time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vi-VN" sz="1500" dirty="0"/>
              <a:t>Need a staff to sell ticket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0" y="3260273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29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6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0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642114" y="2922174"/>
            <a:ext cx="972074" cy="13277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9167" y="1887627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endCxn id="14" idx="1"/>
          </p:cNvCxnSpPr>
          <p:nvPr/>
        </p:nvCxnSpPr>
        <p:spPr>
          <a:xfrm flipV="1">
            <a:off x="2887614" y="2161021"/>
            <a:ext cx="1721554" cy="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>
            <a:off x="5128151" y="2434414"/>
            <a:ext cx="0" cy="48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08402" y="2688626"/>
            <a:ext cx="88046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/>
              <a:t>Passenger’s phone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715" y="1784048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2. Send view report request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87613" y="2296684"/>
            <a:ext cx="172155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8151" y="2520341"/>
            <a:ext cx="8379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3. Manipulate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6744" y="2304114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4. Return report</a:t>
            </a:r>
          </a:p>
        </p:txBody>
      </p:sp>
      <p:sp>
        <p:nvSpPr>
          <p:cNvPr id="41" name="Shape 543"/>
          <p:cNvSpPr/>
          <p:nvPr/>
        </p:nvSpPr>
        <p:spPr>
          <a:xfrm>
            <a:off x="1054123" y="1723638"/>
            <a:ext cx="711737" cy="75037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3" y="1815490"/>
            <a:ext cx="600700" cy="78152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765859" y="2206251"/>
            <a:ext cx="76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7722" y="1822353"/>
            <a:ext cx="117989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1. Login GBTS mobile app</a:t>
            </a:r>
          </a:p>
        </p:txBody>
      </p:sp>
    </p:spTree>
    <p:extLst>
      <p:ext uri="{BB962C8B-B14F-4D97-AF65-F5344CB8AC3E}">
        <p14:creationId xmlns:p14="http://schemas.microsoft.com/office/powerpoint/2010/main" val="38555452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7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02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3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</p:spTree>
    <p:extLst>
      <p:ext uri="{BB962C8B-B14F-4D97-AF65-F5344CB8AC3E}">
        <p14:creationId xmlns:p14="http://schemas.microsoft.com/office/powerpoint/2010/main" val="172870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14382486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3345119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1438297" y="2592902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30385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exchanged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Expand</a:t>
            </a:r>
            <a:r>
              <a:rPr lang="en-US" dirty="0"/>
              <a:t> the system </a:t>
            </a:r>
            <a:r>
              <a:rPr lang="vi-VN" dirty="0"/>
              <a:t>to</a:t>
            </a:r>
            <a:r>
              <a:rPr lang="en-US" dirty="0"/>
              <a:t> more city</a:t>
            </a:r>
          </a:p>
          <a:p>
            <a:r>
              <a:rPr lang="en-US" dirty="0"/>
              <a:t>Unite all bus system into 1</a:t>
            </a:r>
          </a:p>
          <a:p>
            <a:r>
              <a:rPr lang="en-US" dirty="0"/>
              <a:t>One card for all public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270881" y="1574700"/>
            <a:ext cx="2806200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machines at bus stops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Top up by credit card or by cash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0" y="1719307"/>
            <a:ext cx="1607344" cy="2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980378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 at convenience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37" y="2394508"/>
            <a:ext cx="1150859" cy="1150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5220"/>
          <a:stretch/>
        </p:blipFill>
        <p:spPr>
          <a:xfrm>
            <a:off x="2827418" y="2394508"/>
            <a:ext cx="1137053" cy="1150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06" y="2736692"/>
            <a:ext cx="1169885" cy="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622834" y="1574700"/>
            <a:ext cx="2806200" cy="356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75" dirty="0">
                <a:latin typeface="Roboto" pitchFamily="2" charset="0"/>
                <a:ea typeface="Roboto" pitchFamily="2" charset="0"/>
              </a:rPr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4178" y="2971845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614" y="3544873"/>
            <a:ext cx="29343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Waste</a:t>
            </a:r>
            <a:r>
              <a:rPr lang="en-US" sz="1500" dirty="0"/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62" y="3598061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>
                <a:latin typeface="Roboto Light"/>
              </a:rPr>
              <a:t>Scenarios Problems</a:t>
            </a:r>
            <a:endParaRPr lang="en-US" sz="1800" dirty="0">
              <a:latin typeface="Roboto Light"/>
            </a:endParaRP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3" name="Shape 557"/>
          <p:cNvSpPr/>
          <p:nvPr/>
        </p:nvSpPr>
        <p:spPr>
          <a:xfrm>
            <a:off x="3706739" y="2909467"/>
            <a:ext cx="531262" cy="920420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1687447" y="1424491"/>
            <a:ext cx="3259959" cy="3050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Shape 577"/>
          <p:cNvGrpSpPr/>
          <p:nvPr/>
        </p:nvGrpSpPr>
        <p:grpSpPr>
          <a:xfrm>
            <a:off x="2358917" y="3141737"/>
            <a:ext cx="791999" cy="532291"/>
            <a:chOff x="1241275" y="3718400"/>
            <a:chExt cx="450650" cy="302875"/>
          </a:xfrm>
        </p:grpSpPr>
        <p:sp>
          <p:nvSpPr>
            <p:cNvPr id="7" name="Shape 57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8" name="Shape 57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9" name="Shape 58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0" name="Shape 58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51913" y="1917773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2029" y="2642029"/>
            <a:ext cx="205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7256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1913" y="3252583"/>
            <a:ext cx="148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435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Passenger’s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3928" y="3867985"/>
            <a:ext cx="108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Mobile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5147" y="3913834"/>
            <a:ext cx="108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card</a:t>
            </a:r>
          </a:p>
        </p:txBody>
      </p: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4019060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explanation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Singap</a:t>
            </a:r>
            <a:r>
              <a:rPr lang="en-US" dirty="0"/>
              <a:t>ore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" y="1553487"/>
            <a:ext cx="4909743" cy="3273693"/>
          </a:xfr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6679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85122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95559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296188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  <a:endCxn id="13" idx="2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49568" y="1514628"/>
            <a:ext cx="1518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38" name="TextBox 37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40555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1127404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940008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645341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4476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67890" y="230670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50957" y="235709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2689</Words>
  <Application>Microsoft Office PowerPoint</Application>
  <PresentationFormat>Custom</PresentationFormat>
  <Paragraphs>775</Paragraphs>
  <Slides>123</Slides>
  <Notes>36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Roboto Light</vt:lpstr>
      <vt:lpstr>Wingdings</vt:lpstr>
      <vt:lpstr>Times New Roman</vt:lpstr>
      <vt:lpstr>Arial</vt:lpstr>
      <vt:lpstr>Varela Round</vt:lpstr>
      <vt:lpstr>Verdana</vt:lpstr>
      <vt:lpstr>Roboto</vt:lpstr>
      <vt:lpstr>Calibri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Singapore</vt:lpstr>
      <vt:lpstr>PowerPoint Presentation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View report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3’s Feature</vt:lpstr>
      <vt:lpstr>Demo 3’s Scenario</vt:lpstr>
      <vt:lpstr>Future’s plans</vt:lpstr>
      <vt:lpstr>Future’s plan</vt:lpstr>
      <vt:lpstr>Future’s plan</vt:lpstr>
      <vt:lpstr>Future’s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Truong Quang</cp:lastModifiedBy>
  <cp:revision>127</cp:revision>
  <dcterms:modified xsi:type="dcterms:W3CDTF">2016-12-05T04:14:00Z</dcterms:modified>
</cp:coreProperties>
</file>